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75" r:id="rId2"/>
    <p:sldId id="476" r:id="rId3"/>
    <p:sldId id="477" r:id="rId4"/>
    <p:sldId id="478" r:id="rId5"/>
    <p:sldId id="479" r:id="rId6"/>
    <p:sldId id="48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8186" y="2537943"/>
            <a:ext cx="812656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235. KONGPI KIHONGSA-IN OM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Gate Ajar for Me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21:25</a:t>
            </a:r>
          </a:p>
          <a:p>
            <a:r>
              <a:rPr lang="en-US" sz="1500" dirty="0"/>
              <a:t>Lydia Baxter, 1809-1874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8578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kihongsa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sung pan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11825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hongsa’n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5254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548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95255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gal ah,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0105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89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235. KONGPI KIHONGSA-IN OM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2018-12-14T14:31:16Z</dcterms:modified>
</cp:coreProperties>
</file>